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1"/>
  </p:notesMasterIdLst>
  <p:sldIdLst>
    <p:sldId id="266" r:id="rId2"/>
    <p:sldId id="258" r:id="rId3"/>
    <p:sldId id="259" r:id="rId4"/>
    <p:sldId id="451" r:id="rId5"/>
    <p:sldId id="461" r:id="rId6"/>
    <p:sldId id="462" r:id="rId7"/>
    <p:sldId id="463" r:id="rId8"/>
    <p:sldId id="453" r:id="rId9"/>
    <p:sldId id="464" r:id="rId10"/>
    <p:sldId id="449" r:id="rId11"/>
    <p:sldId id="490" r:id="rId12"/>
    <p:sldId id="465" r:id="rId13"/>
    <p:sldId id="494" r:id="rId14"/>
    <p:sldId id="493" r:id="rId15"/>
    <p:sldId id="467" r:id="rId16"/>
    <p:sldId id="491" r:id="rId17"/>
    <p:sldId id="492" r:id="rId18"/>
    <p:sldId id="264" r:id="rId19"/>
    <p:sldId id="483" r:id="rId20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22"/>
      <p:bold r:id="rId23"/>
    </p:embeddedFont>
    <p:embeddedFont>
      <p:font typeface="KoPub돋움체_Pro Bold" panose="00000800000000000000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Syscall</a:t>
            </a:r>
            <a:r>
              <a:rPr lang="en-US" dirty="0"/>
              <a:t> </a:t>
            </a:r>
            <a:r>
              <a:rPr lang="ko-KR" altLang="en-US" dirty="0"/>
              <a:t>구동 과정을 설명할것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074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527BB-7CFB-8748-945C-5C2850877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B4BE53-1E29-F493-EF2B-C8FC919569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88CAE-998E-5AA1-AEFF-6A47FA68C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Syscall</a:t>
            </a:r>
            <a:r>
              <a:rPr lang="en-US" dirty="0"/>
              <a:t> </a:t>
            </a:r>
            <a:r>
              <a:rPr lang="ko-KR" altLang="en-US" dirty="0"/>
              <a:t>구동 과정을 설명할것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CCCAE-96F7-4184-C997-6773C8673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985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D4BF1-9D02-5733-BE6C-67B2E239B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779C2A-AE6D-44BD-B47D-44E57BB1AC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440B68-889D-2B3F-EEB4-E24B9B3DC4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231B-1F02-2FC7-9D59-DE0889767C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0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130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427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91A0D-6C92-05DD-1E29-E469AB32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62C842-4672-01F2-0AC0-CA23BCA17B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5282CD-6255-7214-9E89-BFA308BC7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59A17-8C97-05D6-9557-2CD64D155C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897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chromium.googlesource.com/chromiumos/docs/+/master/constants/syscalls.m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41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OverFlow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0D34D-DB52-26E7-3CAA-FF8096EC5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AAC6CA-6125-AEAD-EFA7-A5409CFF923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OverFlow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21FCB4-F73F-CD70-A478-F6C1DA2ECB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Hello, world!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3588E2-5195-9862-39D5-9B2E350830A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643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BEC5A-6A8D-1246-8476-7217E18F5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2D6A4-1D09-42B9-4AA6-93FD2B223E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/ Leave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594C72-5F70-EB3C-2AD5-4D5FABF112E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FA2F1C-3120-D4CC-ECA9-1F9721E9E92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EFC9B-E41D-A643-7C2D-28F9DA34927E}"/>
              </a:ext>
            </a:extLst>
          </p:cNvPr>
          <p:cNvSpPr txBox="1"/>
          <p:nvPr/>
        </p:nvSpPr>
        <p:spPr>
          <a:xfrm>
            <a:off x="1440000" y="2880000"/>
            <a:ext cx="3453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[ret]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rip;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789E1-2334-C8A1-3846-96F221DC0830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[leave]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mov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rsp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,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rbp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F71D65-746F-8960-0C6F-C6F51BBE7D3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call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938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63FA3-899F-EC83-1E03-626AE84A4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7">
            <a:extLst>
              <a:ext uri="{FF2B5EF4-FFF2-40B4-BE49-F238E27FC236}">
                <a16:creationId xmlns:a16="http://schemas.microsoft.com/office/drawing/2014/main" id="{EAE2E847-81F2-5BA2-6EEA-F9CCFEA67C38}"/>
              </a:ext>
            </a:extLst>
          </p:cNvPr>
          <p:cNvSpPr/>
          <p:nvPr/>
        </p:nvSpPr>
        <p:spPr>
          <a:xfrm>
            <a:off x="5021998" y="568978"/>
            <a:ext cx="3803950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DEA239A3-2675-C72E-E077-340A6D6A945C}"/>
              </a:ext>
            </a:extLst>
          </p:cNvPr>
          <p:cNvCxnSpPr>
            <a:cxnSpLocks/>
          </p:cNvCxnSpPr>
          <p:nvPr/>
        </p:nvCxnSpPr>
        <p:spPr>
          <a:xfrm>
            <a:off x="5021998" y="3283888"/>
            <a:ext cx="38039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6C9EDD3-35BD-23A3-1769-E9FB6C698FC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F59BBA-9136-A93D-C1BE-3B65203416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1EAFA9-33DA-2CD0-91CF-EBB29F7C897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FE91D6-46FB-270C-8AEE-0E0552AC8186}"/>
              </a:ext>
            </a:extLst>
          </p:cNvPr>
          <p:cNvSpPr txBox="1"/>
          <p:nvPr/>
        </p:nvSpPr>
        <p:spPr>
          <a:xfrm>
            <a:off x="5019176" y="699582"/>
            <a:ext cx="3803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6CD2E1-0020-145E-E262-9030BC63076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980B7-C4AF-64AE-47B3-839570ED0BB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56C19-3099-1F0B-47F6-BA0D7B028108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46251C-5F5A-6138-0A73-D1C4E96B8176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7E372-8472-7679-1E9E-EC448A48153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FB881E0-DBC7-94A3-2281-33339BAF1B2C}"/>
              </a:ext>
            </a:extLst>
          </p:cNvPr>
          <p:cNvSpPr/>
          <p:nvPr/>
        </p:nvSpPr>
        <p:spPr>
          <a:xfrm>
            <a:off x="4299497" y="5436432"/>
            <a:ext cx="540000" cy="54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466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3120D-F3AB-B478-5E22-9A1930C98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698552-02E5-8A69-577A-98A040203D1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86E128-40D4-21C6-F7AE-4A8AB86442B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EA8755-9268-4823-D8C2-CF8C9B75620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99E403-0E97-1C72-E25C-1D4E8B1AF7E7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0x403400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004895-75D5-F5AC-4712-E96E50BA53E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4A8358-AA39-64A2-B318-E44E4B47082E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46E4F243-4C92-083B-57F6-AEF245054DC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91BDA70D-0D42-10DD-C376-E4A9D1A091F6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3FC3F88-F248-2B0F-AE26-72A81F7E1BBE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B92134-A442-A8F9-BC58-886E3EE33944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AFB7E7-5BC2-7903-1E7D-117337F4ED89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2A59F5-3A5F-6D3F-2125-F9FE1468C733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209A89-4A3E-8459-9BAE-B27766BD5F4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9339E2-7D52-3C44-6708-34B08FF38227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772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337E5-475F-039D-7104-DFF063320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7">
            <a:extLst>
              <a:ext uri="{FF2B5EF4-FFF2-40B4-BE49-F238E27FC236}">
                <a16:creationId xmlns:a16="http://schemas.microsoft.com/office/drawing/2014/main" id="{D8BFE829-B01F-3DCD-3A62-387CED7106C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F9246D96-BF20-DEC9-DEE5-B3DA15AB4446}"/>
              </a:ext>
            </a:extLst>
          </p:cNvPr>
          <p:cNvCxnSpPr>
            <a:cxnSpLocks/>
            <a:stCxn id="11" idx="1"/>
            <a:endCxn id="11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B5D7B72-E750-38C1-C7EC-7347EF589F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Ret2Func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3F7DE-F370-AC52-F23E-EA7C810B3C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gets(),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strcpy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() =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9C8E95-44D5-2C32-CE53-385E276103E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4D219-D38C-7B0D-2A2A-0BE4BC0E7FEF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F59CB6-698B-1CF9-321D-BA02C30E618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FC6296-9F11-D415-B823-45131A048269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3011C4-529E-DB5F-3BDE-368EA5B7FA27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8D9921-EBFF-5F13-90B5-C101C69619B4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5455C1-0C83-B606-CFF6-1047EAC73C02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0x403400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A7D954-B0F9-30EF-03A6-4746F388D14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00403400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A4C55D-32B3-EC3D-8F72-72E206A1B894}"/>
              </a:ext>
            </a:extLst>
          </p:cNvPr>
          <p:cNvSpPr txBox="1"/>
          <p:nvPr/>
        </p:nvSpPr>
        <p:spPr>
          <a:xfrm>
            <a:off x="820597" y="33110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흐름을 탈취</a:t>
            </a:r>
            <a:endParaRPr lang="en-US" altLang="ko-KR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3B5E1E-0065-ABE7-06B8-9BF2CA206D2C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FFF767-254D-7C5C-8E08-8CB5C765C118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099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D66E0-B26F-FAC6-148C-0D1DD9A14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7E697F-F4E1-F32F-CF16-E1F6315D13E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D9E23-4A02-88F0-8305-5A7D2628EA6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+ use Shellcode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6961B-8388-40A8-F5FD-1749E78310A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C420-A258-155B-39D0-8E1EB75E0951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If Win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함수가 없다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8C880-C058-8A51-4A6F-EF8610316FC5}"/>
              </a:ext>
            </a:extLst>
          </p:cNvPr>
          <p:cNvSpPr txBox="1"/>
          <p:nvPr/>
        </p:nvSpPr>
        <p:spPr>
          <a:xfrm>
            <a:off x="820597" y="33110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명령어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올리자</a:t>
            </a:r>
            <a:endParaRPr lang="en-US" altLang="ko-KR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CF5AFA-8F83-BEE8-D296-806D0F481319}"/>
              </a:ext>
            </a:extLst>
          </p:cNvPr>
          <p:cNvSpPr txBox="1"/>
          <p:nvPr/>
        </p:nvSpPr>
        <p:spPr>
          <a:xfrm>
            <a:off x="820597" y="4015671"/>
            <a:ext cx="3379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 스택 위치로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ABC5EBBD-6CE6-FBC2-1790-CEE3D804C015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734B2E63-994D-9B27-0440-F6A87327FB2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D3B91A6-73D0-A2D8-083D-CA56E6735BE5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EEF908-4061-A512-726D-4A5A41AFA63F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1AC5DD-91BC-ADBE-ADD3-E91DFA15371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3BD561-ED01-CFF5-8366-95EDAD0262F9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8F0749-027B-DF0F-01A2-D287B9849CA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6F5968-7E99-317E-14CF-BF64BA6DEB97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00403400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7FBD14-4D43-8662-5285-03BDD3EAB934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A568D7-E9B6-AA3C-2C3A-18E937EC23C2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188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9E684D-449D-C83A-F289-F4413E2F6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B72328-C6A8-7115-8BAE-4D23042D421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7EA459-905D-2212-CD8D-9E4E2AEF7C9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+ use Shellcode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1A99F8-FDE0-0E12-A46B-CAAB6E34082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A06F91-AFFE-69EA-682A-B88BDF79956C}"/>
              </a:ext>
            </a:extLst>
          </p:cNvPr>
          <p:cNvSpPr txBox="1"/>
          <p:nvPr/>
        </p:nvSpPr>
        <p:spPr>
          <a:xfrm>
            <a:off x="820597" y="260639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 code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위치로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02F5437-57B0-BE16-EB56-2A832D6A8C7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3E5229E5-E670-FD17-8886-7B9A952A4A47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07FA084-73BC-D15C-7516-A844E54484C1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1BDCD4-F48F-925D-1A61-6D73168B67D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6D8F6D-10CF-B21A-6711-3BC5CCB025D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SomeCode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FF33EB-BA4B-D6F6-324A-E0BEC5AD2499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B50139-6C9A-31B9-1BFB-430E1B747BCE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E82CAD-3D50-1A3C-3F93-E5160CE1186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Stk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AFE144-8FDB-01C4-71EB-8E1AADBAEB2D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F3B8DF-70FC-2C25-C64A-42858D6F485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600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ED2CC-125F-ED65-EADD-297C4463E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367AF3-C9DF-4E7C-2761-F4F6020B924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[Ret2Shellcode]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94CE2-F6B7-075D-1E53-4E3751A9D2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notion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업로드 된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Ret2Shellcode.zip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16164-AA15-B155-EBD7-6ED51868DB5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654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 Code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 ASM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목표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프로그램의 흐름을 탈취하자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63666-620E-0EA3-EC85-7ACD35DF434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1937B0-A5EE-83FD-EB17-C4D1FA57DFB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코드를 실행하고 싶다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2242D-2784-0C23-2E99-6CB7A95613CF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가장 좋은 도구는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24A5F-C67A-0061-1CA6-352FE6D28667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원도우는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PowerShell,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Shell(/bin/shell)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846A0-3EF3-39E5-1576-DFA5292E3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E54302-32E3-CE78-849D-0D6A7C8878A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F05765-54DE-F112-C96F-B540516D515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/bin/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030675-AD02-8E7F-9A74-4A12B34B7A8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779CCD-9E5C-CF13-60BF-C623C59E3D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75620F-618D-1458-CD3C-45F1F0C928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169"/>
          <a:stretch>
            <a:fillRect/>
          </a:stretch>
        </p:blipFill>
        <p:spPr>
          <a:xfrm>
            <a:off x="2412334" y="2543712"/>
            <a:ext cx="4319332" cy="19720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9638E5-13F4-A5E3-11B0-1A36011C7958}"/>
              </a:ext>
            </a:extLst>
          </p:cNvPr>
          <p:cNvSpPr txBox="1"/>
          <p:nvPr/>
        </p:nvSpPr>
        <p:spPr>
          <a:xfrm>
            <a:off x="359999" y="5882446"/>
            <a:ext cx="461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쉘도 프로그램이므로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nano {file}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 식으로 실행 가능하다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C351B5-444F-C178-B3A7-3DA0BB13DFDA}"/>
              </a:ext>
            </a:extLst>
          </p:cNvPr>
          <p:cNvSpPr txBox="1"/>
          <p:nvPr/>
        </p:nvSpPr>
        <p:spPr>
          <a:xfrm>
            <a:off x="359998" y="6190223"/>
            <a:ext cx="4611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쉘 안에서 쉘 실행도 가능</a:t>
            </a:r>
          </a:p>
        </p:txBody>
      </p:sp>
    </p:spTree>
    <p:extLst>
      <p:ext uri="{BB962C8B-B14F-4D97-AF65-F5344CB8AC3E}">
        <p14:creationId xmlns:p14="http://schemas.microsoft.com/office/powerpoint/2010/main" val="362288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93E72-97FD-0C51-A574-7DD72D021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D1D407-F4AE-71A8-AD5E-68C0D7F53DD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D969B-8FDC-B82B-A305-5CA8D9EC2DA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38F8E5-7C4F-B489-7919-AC968B65481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7A102A-E42E-FFC4-0760-033D262783B1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프로그램이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read, write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싶음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E262F6-AA94-C28D-8137-836CBD442923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근데 그건 권한 없는데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7391FE-18D7-0CD1-409B-2DF5023CE702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직접 호출하자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B372CD-F17D-D0ED-357B-2EA6FFFD28A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커널에 필요한 기능 요청</a:t>
            </a:r>
          </a:p>
        </p:txBody>
      </p:sp>
    </p:spTree>
    <p:extLst>
      <p:ext uri="{BB962C8B-B14F-4D97-AF65-F5344CB8AC3E}">
        <p14:creationId xmlns:p14="http://schemas.microsoft.com/office/powerpoint/2010/main" val="163045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980E34-C3E9-3912-747E-F574FEA50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A13D01-4AFC-553D-0B6C-D2E342F5FF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A6AE8-D07A-6420-57D3-BACA84F4C5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D56E49-8F92-3364-78AF-8FA61891555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5" name="Picture 2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F6732FE-A8D9-2CF6-B1BE-95E929DDB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865" y="465733"/>
            <a:ext cx="6267401" cy="57517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C5D6F3-D001-4CC2-5ACB-F3C688391A6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시스템한테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해줘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거임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1B1FE9-0D99-B9D3-8836-B8EA084BA8B4}"/>
              </a:ext>
            </a:extLst>
          </p:cNvPr>
          <p:cNvSpPr txBox="1"/>
          <p:nvPr/>
        </p:nvSpPr>
        <p:spPr>
          <a:xfrm>
            <a:off x="359999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도라에몽 나 이거 출력해줘</a:t>
            </a:r>
          </a:p>
        </p:txBody>
      </p:sp>
    </p:spTree>
    <p:extLst>
      <p:ext uri="{BB962C8B-B14F-4D97-AF65-F5344CB8AC3E}">
        <p14:creationId xmlns:p14="http://schemas.microsoft.com/office/powerpoint/2010/main" val="133917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C49CD-2654-A576-BF2F-B84743FCE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47741-95C9-BC31-47DA-14DCEE2F62C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0C7DF3-D5A3-A134-3159-F3369DE1B3C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6CECB6C-7979-16E0-33FD-9D1615E9A2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19FDA9-E7B4-02B6-D6BB-88A1BFA15E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커널에 필요한 기능 요청</a:t>
            </a:r>
          </a:p>
        </p:txBody>
      </p:sp>
      <p:pic>
        <p:nvPicPr>
          <p:cNvPr id="11" name="Picture 10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238B7855-A322-00CB-4735-0D68B45E2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565" y="1223165"/>
            <a:ext cx="3688821" cy="6858000"/>
          </a:xfrm>
          <a:prstGeom prst="rect">
            <a:avLst/>
          </a:prstGeom>
        </p:spPr>
      </p:pic>
      <p:grpSp>
        <p:nvGrpSpPr>
          <p:cNvPr id="16" name="그룹 2">
            <a:extLst>
              <a:ext uri="{FF2B5EF4-FFF2-40B4-BE49-F238E27FC236}">
                <a16:creationId xmlns:a16="http://schemas.microsoft.com/office/drawing/2014/main" id="{C985D5C0-828C-6697-C469-C000CE611673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68997A-6285-3F33-72BB-D471DD0A6EA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겁나 많다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C1DD83-2813-3C19-9348-136EEF7188E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필요할때 찾아보자</a:t>
              </a:r>
            </a:p>
          </p:txBody>
        </p:sp>
      </p:grpSp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43CDFA3E-1E8D-687E-E616-528270967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590" y="1614104"/>
            <a:ext cx="368882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18DC6B-FA28-288D-AD1E-05AD9C8339F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2D245D-5639-BEBB-E152-48BB2D8E18C5}"/>
              </a:ext>
            </a:extLst>
          </p:cNvPr>
          <p:cNvSpPr txBox="1"/>
          <p:nvPr/>
        </p:nvSpPr>
        <p:spPr>
          <a:xfrm>
            <a:off x="359999" y="6156336"/>
            <a:ext cx="6809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chromium.googlesource.com/chromiumos/docs/+/master/constants/syscalls.md</a:t>
            </a:r>
          </a:p>
        </p:txBody>
      </p:sp>
    </p:spTree>
    <p:extLst>
      <p:ext uri="{BB962C8B-B14F-4D97-AF65-F5344CB8AC3E}">
        <p14:creationId xmlns:p14="http://schemas.microsoft.com/office/powerpoint/2010/main" val="248388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5ABAB-C7BA-F89A-0AB0-2D03B581E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CCCAE8-0F7F-BD4E-24DE-58F9F82B3A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shell_basic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5ECD92-E2F3-5327-7183-3AAE3C6097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dreamhack.io/wargame/challenges/410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DE3945-A605-936A-4E47-5320602121A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21988C-6299-B121-404C-13181525A5D1}"/>
              </a:ext>
            </a:extLst>
          </p:cNvPr>
          <p:cNvSpPr txBox="1"/>
          <p:nvPr/>
        </p:nvSpPr>
        <p:spPr>
          <a:xfrm>
            <a:off x="359999" y="5882446"/>
            <a:ext cx="5024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CTF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적어도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한 문제는 나오는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클래식</a:t>
            </a:r>
          </a:p>
        </p:txBody>
      </p:sp>
    </p:spTree>
    <p:extLst>
      <p:ext uri="{BB962C8B-B14F-4D97-AF65-F5344CB8AC3E}">
        <p14:creationId xmlns:p14="http://schemas.microsoft.com/office/powerpoint/2010/main" val="393981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341F9-36DB-38F2-014A-4504C93A7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7D12B-D4BC-E628-4FF9-AA0BFEB47AC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System()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58471B-290E-B398-BCC6-595D4C0919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System(“/bin/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40C361-7F82-259B-B3CF-F8F990B089A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D0D0FD6-9D91-F7BC-06E8-B8A3B5D53128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8BE7A9-2FB8-FF7D-6DFC-7A170266DFC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child process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생성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8600CC-B466-6E0C-2D74-C321D4250AA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29F5A28-24A6-CCCB-6E25-25A3FFFC588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execl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("/bin/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", "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", "-c", command, (char *) NULL);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894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2861</TotalTime>
  <Words>536</Words>
  <Application>Microsoft Office PowerPoint</Application>
  <PresentationFormat>화면 슬라이드 쇼(4:3)</PresentationFormat>
  <Paragraphs>141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D2Coding</vt:lpstr>
      <vt:lpstr>Calibri Light</vt:lpstr>
      <vt:lpstr>Calibri</vt:lpstr>
      <vt:lpstr>Arial</vt:lpstr>
      <vt:lpstr>Times New Roman</vt:lpstr>
      <vt:lpstr>KoPub돋움체_Pro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314</cp:revision>
  <dcterms:created xsi:type="dcterms:W3CDTF">2025-07-26T06:54:06Z</dcterms:created>
  <dcterms:modified xsi:type="dcterms:W3CDTF">2025-09-02T17:08:31Z</dcterms:modified>
</cp:coreProperties>
</file>

<file path=docProps/thumbnail.jpeg>
</file>